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9" r:id="rId13"/>
    <p:sldId id="268" r:id="rId14"/>
    <p:sldId id="271" r:id="rId15"/>
    <p:sldId id="270" r:id="rId16"/>
    <p:sldId id="266" r:id="rId17"/>
    <p:sldId id="272" r:id="rId18"/>
    <p:sldId id="275" r:id="rId19"/>
    <p:sldId id="274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77F1-BCF4-B348-D4AF-9D45E21CC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E4891-CF8B-F285-5880-C29CBC9F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07824-2E42-C021-44B2-079B12C0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D54-EB4C-827F-A59F-09332098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3D14-C002-4B7A-6C35-C7D06D88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39BD-5CB5-47FD-7745-F621AE0A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6D17A-C1D6-17C8-993F-737F80E66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E721-7D77-D52A-65AB-A1C6E28F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87F2-4838-CA36-8997-25A7406F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2E7F8-EAAD-0CC9-AC26-D8C83D95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2CA7A-D029-0BF2-0A88-92FC3746F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72E91-5829-CB2C-77CF-72874A815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80CF-544B-7F9C-B149-F64A0F49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84F9-D1D5-E909-29C2-2C155F67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0A292-CE44-E0DF-F515-172FC619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2552-3AEB-FA40-5333-A0C0685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131E-C7C3-85AC-DDBC-0764951B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354A-F5E1-FBAE-6AF6-75135C6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95B4-3E7F-9B6F-DA8F-A1C40170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09D3-C120-2E38-2A36-DB2749DB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D00E-4518-9113-6007-1EA7CB80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85AAA-C854-C3FB-992B-1DE5E6CC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52CF-3D93-9644-F717-992FD8F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206C0-C0A4-3BED-1370-9E32ED0E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9BC2-3DFE-A40B-B88B-E0598ECF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F096-E900-1C9F-EB3B-45C8F54D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074A-6BED-963F-0C0D-266D3ABEF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9D5AD-0CC5-775D-D323-BBC76D08C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4C25-FB0F-8298-E0C1-3A5D9EE7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05EC3-4202-CE6F-B8CE-87145ACF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E1B42-8B68-01F3-E042-155770A6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75D4-CA0E-2838-D08D-507D0C84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7F843-0D9E-D09F-6000-6FA5B4D4E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F7F96-DD94-D640-BD7A-EAE1F8C1A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1D662-D3C7-2256-0EF7-7B2950109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8B906-DC88-2AE7-95B9-20B25ED2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6FC3D-95F0-623F-FE6E-3F13F135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7A2D9-1DFA-A8C6-4B8E-5C60D19A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89C4C-180E-513E-D0F3-2E678A1E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53DD-6718-4CE0-5B13-13BB68C7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E7965-00B8-FF6E-3E0D-617B595A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A685F-ACDA-BBD4-0CAF-E82E22F3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27B09-654A-4009-D101-25BAA6D7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AE773-4D9B-9287-4A06-2E24A21A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14585-78A3-0485-42FF-15F6CF78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A9FE4-D105-249A-1BC7-F73044B1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0FDC-21C9-E3DB-915E-4F7107BB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D23C-D03A-6753-D35A-BABC2FFD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17BCC-1D12-E612-E844-F1D10DBE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7D981-7E87-1C63-97CF-C789D1FF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8C00F-A98A-4F86-079D-2364E8F5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1EDC8-4DB7-5522-2FE0-98E5C3DB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0DDC-B679-28B7-2702-48449EC1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5F5A1-C28C-7C82-F766-0267D38A9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664D6-006E-914B-0F38-D63B0E239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BF7E2-1699-5203-F6C9-F39575E3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FB036-DF68-E37F-801E-48495905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EE15E-758C-C8BE-6983-AB9CBA62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2B669-F8FF-C4F2-27E7-A76C9AFB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D7CFF-FB92-AD2B-EB53-34B7EEA33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543CA-3E3A-BA47-584D-9851A9EA1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CCC4D-064E-FC48-909C-66F01203235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64C5-E2FD-1D46-FB92-08C18F0E9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5C9DD-D58B-9AD6-4937-7DA58295C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84B0-4C03-6946-92F5-716B64C6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of a fashion show&#10;&#10;Description automatically generated">
            <a:extLst>
              <a:ext uri="{FF2B5EF4-FFF2-40B4-BE49-F238E27FC236}">
                <a16:creationId xmlns:a16="http://schemas.microsoft.com/office/drawing/2014/main" id="{D85A4FCC-954E-B900-6EE7-6989539F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a picture of a person&#10;&#10;Description automatically generated">
            <a:extLst>
              <a:ext uri="{FF2B5EF4-FFF2-40B4-BE49-F238E27FC236}">
                <a16:creationId xmlns:a16="http://schemas.microsoft.com/office/drawing/2014/main" id="{5145A3EF-679D-E973-6AD5-37BCA9F79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women in dresses&#10;&#10;Description automatically generated">
            <a:extLst>
              <a:ext uri="{FF2B5EF4-FFF2-40B4-BE49-F238E27FC236}">
                <a16:creationId xmlns:a16="http://schemas.microsoft.com/office/drawing/2014/main" id="{2DAC1B6A-8B78-D17C-2AE4-75846AED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chessboard&#10;&#10;Description automatically generated">
            <a:extLst>
              <a:ext uri="{FF2B5EF4-FFF2-40B4-BE49-F238E27FC236}">
                <a16:creationId xmlns:a16="http://schemas.microsoft.com/office/drawing/2014/main" id="{B0D545A3-901D-F13D-E51E-B3192EEC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in a suit&#10;&#10;Description automatically generated">
            <a:extLst>
              <a:ext uri="{FF2B5EF4-FFF2-40B4-BE49-F238E27FC236}">
                <a16:creationId xmlns:a16="http://schemas.microsoft.com/office/drawing/2014/main" id="{505C2F81-B5A1-6922-E5EA-1779011D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in a black dress&#10;&#10;Description automatically generated">
            <a:extLst>
              <a:ext uri="{FF2B5EF4-FFF2-40B4-BE49-F238E27FC236}">
                <a16:creationId xmlns:a16="http://schemas.microsoft.com/office/drawing/2014/main" id="{EE6CDBCA-5DDE-AB63-93DF-A86EA658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walking on a runway&#10;&#10;Description automatically generated">
            <a:extLst>
              <a:ext uri="{FF2B5EF4-FFF2-40B4-BE49-F238E27FC236}">
                <a16:creationId xmlns:a16="http://schemas.microsoft.com/office/drawing/2014/main" id="{654C9866-5CC5-1A02-33E7-B36F9E83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tone&#10;&#10;Description automatically generated">
            <a:extLst>
              <a:ext uri="{FF2B5EF4-FFF2-40B4-BE49-F238E27FC236}">
                <a16:creationId xmlns:a16="http://schemas.microsoft.com/office/drawing/2014/main" id="{A311D9A0-C149-B810-B1C6-FA4D6E89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ack suit&#10;&#10;Description automatically generated">
            <a:extLst>
              <a:ext uri="{FF2B5EF4-FFF2-40B4-BE49-F238E27FC236}">
                <a16:creationId xmlns:a16="http://schemas.microsoft.com/office/drawing/2014/main" id="{D02A55C2-032C-3130-943C-B730ADE3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women in white dresses&#10;&#10;Description automatically generated">
            <a:extLst>
              <a:ext uri="{FF2B5EF4-FFF2-40B4-BE49-F238E27FC236}">
                <a16:creationId xmlns:a16="http://schemas.microsoft.com/office/drawing/2014/main" id="{0A07BED8-A12C-3EC0-53D0-1D5D8D5D1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6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women on the runway&#10;&#10;Description automatically generated">
            <a:extLst>
              <a:ext uri="{FF2B5EF4-FFF2-40B4-BE49-F238E27FC236}">
                <a16:creationId xmlns:a16="http://schemas.microsoft.com/office/drawing/2014/main" id="{22766A34-334F-45E6-16F0-F418E76C6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on stage with a person in the background&#10;&#10;Description automatically generated">
            <a:extLst>
              <a:ext uri="{FF2B5EF4-FFF2-40B4-BE49-F238E27FC236}">
                <a16:creationId xmlns:a16="http://schemas.microsoft.com/office/drawing/2014/main" id="{C084B3D3-6A75-AB77-3418-FDBCD1703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the floor&#10;&#10;Description automatically generated">
            <a:extLst>
              <a:ext uri="{FF2B5EF4-FFF2-40B4-BE49-F238E27FC236}">
                <a16:creationId xmlns:a16="http://schemas.microsoft.com/office/drawing/2014/main" id="{28FD92FB-0AA4-73A4-27C2-911A5F64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3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figure with a red mark on it&#10;&#10;Description automatically generated">
            <a:extLst>
              <a:ext uri="{FF2B5EF4-FFF2-40B4-BE49-F238E27FC236}">
                <a16:creationId xmlns:a16="http://schemas.microsoft.com/office/drawing/2014/main" id="{738CE8F0-3FFC-2CB7-31A1-690279E4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7395E2-AF8C-F323-C1E3-3BBA9B49A26E}"/>
              </a:ext>
            </a:extLst>
          </p:cNvPr>
          <p:cNvSpPr/>
          <p:nvPr/>
        </p:nvSpPr>
        <p:spPr>
          <a:xfrm>
            <a:off x="1705232" y="518984"/>
            <a:ext cx="8118390" cy="26443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D02A2-16B2-D72E-2351-B7BF931B318B}"/>
              </a:ext>
            </a:extLst>
          </p:cNvPr>
          <p:cNvSpPr txBox="1"/>
          <p:nvPr/>
        </p:nvSpPr>
        <p:spPr>
          <a:xfrm>
            <a:off x="3933568" y="1470454"/>
            <a:ext cx="4324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373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7BFEDA6E-2A6F-DC66-FCFF-BF471078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wearing different outfits&#10;&#10;Description automatically generated">
            <a:extLst>
              <a:ext uri="{FF2B5EF4-FFF2-40B4-BE49-F238E27FC236}">
                <a16:creationId xmlns:a16="http://schemas.microsoft.com/office/drawing/2014/main" id="{D0941B77-CC5C-31A7-46DC-36C5AF43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's clothing&#10;&#10;Description automatically generated">
            <a:extLst>
              <a:ext uri="{FF2B5EF4-FFF2-40B4-BE49-F238E27FC236}">
                <a16:creationId xmlns:a16="http://schemas.microsoft.com/office/drawing/2014/main" id="{20062C9D-233A-1ABF-2072-19647D39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D60C40-B8F6-5DF2-97F9-543EE1B6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ed dress standing in a circle of fire&#10;&#10;Description automatically generated">
            <a:extLst>
              <a:ext uri="{FF2B5EF4-FFF2-40B4-BE49-F238E27FC236}">
                <a16:creationId xmlns:a16="http://schemas.microsoft.com/office/drawing/2014/main" id="{F2F6DB16-E2F0-EC6E-6BD5-2DA7FF9D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5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ancing on a stage&#10;&#10;Description automatically generated">
            <a:extLst>
              <a:ext uri="{FF2B5EF4-FFF2-40B4-BE49-F238E27FC236}">
                <a16:creationId xmlns:a16="http://schemas.microsoft.com/office/drawing/2014/main" id="{BDFC194D-0953-3DC2-E6BF-CAF6E789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white leotard&#10;&#10;Description automatically generated">
            <a:extLst>
              <a:ext uri="{FF2B5EF4-FFF2-40B4-BE49-F238E27FC236}">
                <a16:creationId xmlns:a16="http://schemas.microsoft.com/office/drawing/2014/main" id="{AC9EF13F-F805-B85B-90F4-9516B792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2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Macintosh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Prater</dc:creator>
  <cp:lastModifiedBy>Audrey Prater</cp:lastModifiedBy>
  <cp:revision>1</cp:revision>
  <dcterms:created xsi:type="dcterms:W3CDTF">2023-11-08T15:04:26Z</dcterms:created>
  <dcterms:modified xsi:type="dcterms:W3CDTF">2023-11-08T15:12:45Z</dcterms:modified>
</cp:coreProperties>
</file>